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1635d871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1635d871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1635d871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1635d871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1635d871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1635d871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1635d87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1635d87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1635d87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1635d87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1635d87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1635d87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1635d87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1635d87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1635d87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1635d87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1635d871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1635d871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1635d871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1635d871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1635d871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1635d871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youtube.com/watch?v=fXqSHDNiwWw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─────────────── ✦✦✧&#10;&#10;               ⇆ㅤ◁ㅤ ❚❚ㅤ ▷ㅤ↻&#10;&#10;━━━━━━━━━●────&#10;۞ ┆La traducción del video no es literal, algunas palabras son cambiadas para darle sentido o ritmo a la letra y se escuche bien en español&#10;۞ ┆suscriьeтe si sos nuevo/a en el canal&#10;۞ ┆dale like&#10;۞ ┆Si queres que haga tu canción favorita traducida al español o simplemente la letra, no dudes en comentarlo&#10;&#10;▁ ▂ ▄ ▅ ▆ ▇ canción utilizada/original ▇ ▆ ▅ ▄ ▂ ▁&#10;&#10;Daft Punk - Harder, Better, Faster, Stronger&#10;&#10;ıllıllı (https://m.youtube.com/watch?v=yydNF8tuVmU)" id="85" name="Google Shape;85;p13" title="Los pingüinos de Madagascar bailando Harder, Better, Faster, Stronger (Letra en español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State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State nos permitira manejar distintos estados en los que puede entrar un jugador durante el juego, ya sea el menu, la pausa, la derrota y la victoria.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50" y="2398125"/>
            <a:ext cx="3415776" cy="192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752" y="2345527"/>
            <a:ext cx="2966356" cy="19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113" y="1090089"/>
            <a:ext cx="6689774" cy="29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Facade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El </a:t>
            </a:r>
            <a:r>
              <a:rPr lang="es-419"/>
              <a:t>menú</a:t>
            </a:r>
            <a:r>
              <a:rPr lang="es-419"/>
              <a:t> deberá correr varias funciones para que pueda funcionar el juego por lo que este </a:t>
            </a:r>
            <a:r>
              <a:rPr lang="es-419"/>
              <a:t>patrón</a:t>
            </a:r>
            <a:r>
              <a:rPr lang="es-419"/>
              <a:t> nos </a:t>
            </a:r>
            <a:r>
              <a:rPr lang="es-419"/>
              <a:t>será</a:t>
            </a:r>
            <a:r>
              <a:rPr lang="es-419"/>
              <a:t> de utilidad.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75" y="2279229"/>
            <a:ext cx="4961300" cy="24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81" y="0"/>
            <a:ext cx="82378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MISIÓN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CREAR UN JUEGO DONDE LOS ESTUDIANTES PUEDAN DESESTRESARSE ENFRENTANDO A LAS CHINCHES QUE INVADEN A LA UNIVERSIDAD. 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948" y="2416200"/>
            <a:ext cx="3632651" cy="21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Patrones de diseño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STRATEGY. Nos permite crear distintas clases de aliados para apoyarnos en nuestras batallas, estos aliados nos ayudaran a enfrentar a las chinches cada uno con sus propias habilidades.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92" y="2096400"/>
            <a:ext cx="1795000" cy="17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050" y="3303525"/>
            <a:ext cx="1587425" cy="15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475" y="2139675"/>
            <a:ext cx="1697450" cy="16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425" y="3199738"/>
            <a:ext cx="1795000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2417" y="2017014"/>
            <a:ext cx="1587425" cy="157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STRATEGY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926" y="2046075"/>
            <a:ext cx="2993825" cy="277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PROTOTYPE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Nos permite generar varias copias de las chinches que nuestro protagonista deberá enfrentar durante su viaje, cada una de ellas con sus propios atributos de vida y posición.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24" y="2498750"/>
            <a:ext cx="2907126" cy="19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82980" r="-82980" t="0"/>
          <a:stretch/>
        </p:blipFill>
        <p:spPr>
          <a:xfrm>
            <a:off x="5305942" y="2399675"/>
            <a:ext cx="2703350" cy="18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821"/>
            <a:ext cx="9143999" cy="283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Decorator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decorator nos permitirá crear armas para que nuestro protagonista pueda obtener nuevas habilidades durante su viaje para ser </a:t>
            </a:r>
            <a:r>
              <a:rPr lang="es-419"/>
              <a:t>más</a:t>
            </a:r>
            <a:r>
              <a:rPr lang="es-419"/>
              <a:t> fuerte, veloz y poderoso. Podrá acumular varias armas durante el juego por lo que necesitamos un patron que nos permita hacer esto.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50" y="2639600"/>
            <a:ext cx="1043100" cy="10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25" y="3823550"/>
            <a:ext cx="1944476" cy="9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275" y="2571750"/>
            <a:ext cx="1279676" cy="12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0601" y="3286750"/>
            <a:ext cx="929776" cy="17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8498" y="2687775"/>
            <a:ext cx="1219270" cy="13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25" y="1213902"/>
            <a:ext cx="5866650" cy="31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